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SECKC dc25 BADGE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466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Badges Everywhere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171" y="2095500"/>
            <a:ext cx="6570133" cy="3695700"/>
          </a:xfrm>
        </p:spPr>
      </p:pic>
    </p:spTree>
    <p:extLst>
      <p:ext uri="{BB962C8B-B14F-4D97-AF65-F5344CB8AC3E}">
        <p14:creationId xmlns:p14="http://schemas.microsoft.com/office/powerpoint/2010/main" val="811709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556951"/>
          </a:xfrm>
        </p:spPr>
        <p:txBody>
          <a:bodyPr>
            <a:normAutofit/>
          </a:bodyPr>
          <a:lstStyle/>
          <a:p>
            <a:r>
              <a:rPr lang="en-US" dirty="0" err="1" smtClean="0"/>
              <a:t>SecKC</a:t>
            </a:r>
            <a:r>
              <a:rPr lang="en-US" dirty="0" smtClean="0"/>
              <a:t> DC 25 Badge</a:t>
            </a:r>
            <a:br>
              <a:rPr lang="en-US" dirty="0" smtClean="0"/>
            </a:br>
            <a:r>
              <a:rPr lang="en-US" dirty="0" smtClean="0"/>
              <a:t>Prototype!!!</a:t>
            </a:r>
            <a:br>
              <a:rPr lang="en-US" dirty="0" smtClean="0"/>
            </a:br>
            <a:r>
              <a:rPr lang="en-US" dirty="0" smtClean="0"/>
              <a:t>Hand Painted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437" y="2095500"/>
            <a:ext cx="4927600" cy="3695700"/>
          </a:xfrm>
        </p:spPr>
      </p:pic>
    </p:spTree>
    <p:extLst>
      <p:ext uri="{BB962C8B-B14F-4D97-AF65-F5344CB8AC3E}">
        <p14:creationId xmlns:p14="http://schemas.microsoft.com/office/powerpoint/2010/main" val="3339134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ESP32</a:t>
            </a:r>
            <a:br>
              <a:rPr lang="en-US" dirty="0" smtClean="0"/>
            </a:br>
            <a:r>
              <a:rPr lang="en-US" dirty="0" smtClean="0"/>
              <a:t>BLE, </a:t>
            </a:r>
            <a:r>
              <a:rPr lang="en-US" dirty="0" err="1" smtClean="0"/>
              <a:t>Wifi</a:t>
            </a:r>
            <a:r>
              <a:rPr lang="en-US" dirty="0" smtClean="0"/>
              <a:t>, </a:t>
            </a:r>
            <a:r>
              <a:rPr lang="en-US" dirty="0" err="1" smtClean="0"/>
              <a:t>Lipo</a:t>
            </a:r>
            <a:r>
              <a:rPr lang="en-US" dirty="0" smtClean="0"/>
              <a:t> Charger, 30+ </a:t>
            </a:r>
            <a:r>
              <a:rPr lang="en-US" dirty="0" err="1" smtClean="0"/>
              <a:t>gpio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5 </a:t>
            </a:r>
            <a:r>
              <a:rPr lang="en-US" dirty="0"/>
              <a:t>b</a:t>
            </a:r>
            <a:r>
              <a:rPr lang="en-US" dirty="0" smtClean="0"/>
              <a:t>uttons , 128x64 OLED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075" y="2003621"/>
            <a:ext cx="5791200" cy="43434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228628" y="5799436"/>
            <a:ext cx="1096237" cy="247135"/>
          </a:xfrm>
        </p:spPr>
        <p:txBody>
          <a:bodyPr>
            <a:normAutofit fontScale="47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980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SecKC</a:t>
            </a:r>
            <a:r>
              <a:rPr lang="en-US" dirty="0"/>
              <a:t> DC 25 Badge</a:t>
            </a:r>
            <a:br>
              <a:rPr lang="en-US" dirty="0"/>
            </a:br>
            <a:r>
              <a:rPr lang="en-US" dirty="0"/>
              <a:t>Prototype!!!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437" y="2095500"/>
            <a:ext cx="4927600" cy="3695700"/>
          </a:xfrm>
        </p:spPr>
      </p:pic>
    </p:spTree>
    <p:extLst>
      <p:ext uri="{BB962C8B-B14F-4D97-AF65-F5344CB8AC3E}">
        <p14:creationId xmlns:p14="http://schemas.microsoft.com/office/powerpoint/2010/main" val="2540937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SecKC</a:t>
            </a:r>
            <a:r>
              <a:rPr lang="en-US" dirty="0"/>
              <a:t> DC 25 Badge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631" y="2095500"/>
            <a:ext cx="5535213" cy="3695700"/>
          </a:xfrm>
        </p:spPr>
      </p:pic>
    </p:spTree>
    <p:extLst>
      <p:ext uri="{BB962C8B-B14F-4D97-AF65-F5344CB8AC3E}">
        <p14:creationId xmlns:p14="http://schemas.microsoft.com/office/powerpoint/2010/main" val="3031122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 us know so we can order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4999" y="4572000"/>
            <a:ext cx="2471351" cy="1491048"/>
          </a:xfrm>
        </p:spPr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networkgeek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rixon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fg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54163" y="2421925"/>
            <a:ext cx="57994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BOM Cost:  about 50$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5230502" y="4202668"/>
            <a:ext cx="1720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#SECKC Slack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5247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29</TotalTime>
  <Words>40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Bookman Old Style</vt:lpstr>
      <vt:lpstr>Rockwell</vt:lpstr>
      <vt:lpstr>Damask</vt:lpstr>
      <vt:lpstr>SECKC dc25 BADGE</vt:lpstr>
      <vt:lpstr>Badges Everywhere</vt:lpstr>
      <vt:lpstr>SecKC DC 25 Badge Prototype!!! Hand Painted</vt:lpstr>
      <vt:lpstr>ESP32 BLE, Wifi, Lipo Charger, 30+ gpio 5 buttons , 128x64 OLED</vt:lpstr>
      <vt:lpstr>SecKC DC 25 Badge Prototype!!!</vt:lpstr>
      <vt:lpstr>SecKC DC 25 Badge </vt:lpstr>
      <vt:lpstr>Let us know so we can order</vt:lpstr>
    </vt:vector>
  </TitlesOfParts>
  <Company>EPIQ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SECKC dc25 BADGE</dc:title>
  <dc:creator>Bennett, Kevin</dc:creator>
  <cp:lastModifiedBy>Bennett, Kevin</cp:lastModifiedBy>
  <cp:revision>3</cp:revision>
  <dcterms:created xsi:type="dcterms:W3CDTF">2017-06-13T15:19:15Z</dcterms:created>
  <dcterms:modified xsi:type="dcterms:W3CDTF">2017-06-13T15:48:25Z</dcterms:modified>
</cp:coreProperties>
</file>

<file path=docProps/thumbnail.jpeg>
</file>